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Oswald" panose="020B0604020202020204" charset="0"/>
      <p:regular r:id="rId7"/>
      <p:bold r:id="rId8"/>
    </p:embeddedFont>
    <p:embeddedFont>
      <p:font typeface="Source Code Pro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3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fwat" userId="0d44e3d412b06400" providerId="LiveId" clId="{8737E165-7EC9-4BF3-A02D-486B3E622242}"/>
    <pc:docChg chg="undo redo custSel modSld">
      <pc:chgData name="Ahmed Safwat" userId="0d44e3d412b06400" providerId="LiveId" clId="{8737E165-7EC9-4BF3-A02D-486B3E622242}" dt="2021-06-17T21:16:48.059" v="352" actId="1076"/>
      <pc:docMkLst>
        <pc:docMk/>
      </pc:docMkLst>
      <pc:sldChg chg="modTransition">
        <pc:chgData name="Ahmed Safwat" userId="0d44e3d412b06400" providerId="LiveId" clId="{8737E165-7EC9-4BF3-A02D-486B3E622242}" dt="2021-06-17T20:56:45.814" v="24"/>
        <pc:sldMkLst>
          <pc:docMk/>
          <pc:sldMk cId="0" sldId="256"/>
        </pc:sldMkLst>
      </pc:sldChg>
      <pc:sldChg chg="modTransition">
        <pc:chgData name="Ahmed Safwat" userId="0d44e3d412b06400" providerId="LiveId" clId="{8737E165-7EC9-4BF3-A02D-486B3E622242}" dt="2021-06-17T20:57:26.938" v="28"/>
        <pc:sldMkLst>
          <pc:docMk/>
          <pc:sldMk cId="0" sldId="257"/>
        </pc:sldMkLst>
      </pc:sldChg>
      <pc:sldChg chg="modTransition">
        <pc:chgData name="Ahmed Safwat" userId="0d44e3d412b06400" providerId="LiveId" clId="{8737E165-7EC9-4BF3-A02D-486B3E622242}" dt="2021-06-17T20:57:32.119" v="29"/>
        <pc:sldMkLst>
          <pc:docMk/>
          <pc:sldMk cId="0" sldId="258"/>
        </pc:sldMkLst>
      </pc:sldChg>
      <pc:sldChg chg="addSp delSp modSp mod modTransition">
        <pc:chgData name="Ahmed Safwat" userId="0d44e3d412b06400" providerId="LiveId" clId="{8737E165-7EC9-4BF3-A02D-486B3E622242}" dt="2021-06-17T21:16:48.059" v="352" actId="1076"/>
        <pc:sldMkLst>
          <pc:docMk/>
          <pc:sldMk cId="0" sldId="259"/>
        </pc:sldMkLst>
        <pc:spChg chg="mod">
          <ac:chgData name="Ahmed Safwat" userId="0d44e3d412b06400" providerId="LiveId" clId="{8737E165-7EC9-4BF3-A02D-486B3E622242}" dt="2021-06-17T21:13:07.124" v="332" actId="1035"/>
          <ac:spMkLst>
            <pc:docMk/>
            <pc:sldMk cId="0" sldId="259"/>
            <ac:spMk id="84" creationId="{00000000-0000-0000-0000-000000000000}"/>
          </ac:spMkLst>
        </pc:spChg>
        <pc:spChg chg="mod">
          <ac:chgData name="Ahmed Safwat" userId="0d44e3d412b06400" providerId="LiveId" clId="{8737E165-7EC9-4BF3-A02D-486B3E622242}" dt="2021-06-17T21:12:56.274" v="309" actId="1037"/>
          <ac:spMkLst>
            <pc:docMk/>
            <pc:sldMk cId="0" sldId="259"/>
            <ac:spMk id="85" creationId="{00000000-0000-0000-0000-000000000000}"/>
          </ac:spMkLst>
        </pc:spChg>
        <pc:picChg chg="add mod">
          <ac:chgData name="Ahmed Safwat" userId="0d44e3d412b06400" providerId="LiveId" clId="{8737E165-7EC9-4BF3-A02D-486B3E622242}" dt="2021-06-17T21:16:48.059" v="352" actId="1076"/>
          <ac:picMkLst>
            <pc:docMk/>
            <pc:sldMk cId="0" sldId="259"/>
            <ac:picMk id="3" creationId="{A5414155-CF96-4086-B28D-69A7652F0A68}"/>
          </ac:picMkLst>
        </pc:picChg>
        <pc:picChg chg="del mod">
          <ac:chgData name="Ahmed Safwat" userId="0d44e3d412b06400" providerId="LiveId" clId="{8737E165-7EC9-4BF3-A02D-486B3E622242}" dt="2021-06-17T21:15:14.761" v="349" actId="478"/>
          <ac:picMkLst>
            <pc:docMk/>
            <pc:sldMk cId="0" sldId="259"/>
            <ac:picMk id="8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32139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2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44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91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bu.el.safaweet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90000" y="44225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Ahmed Safwat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developer student at GoMyCode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Before getting to programming i was a photoshop graphic designer but i wanted to dive into programming so i made that website that supports all types of art talented people hope yall like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Egypt, am a web developer, and I’m excited to partner with you!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world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everyone!, I’m Ahmed safwat today I’m presenting you my website made by me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pic>
        <p:nvPicPr>
          <p:cNvPr id="76" name="Google Shape;76;p15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l="149" r="159"/>
          <a:stretch/>
        </p:blipFill>
        <p:spPr>
          <a:xfrm>
            <a:off x="4131700" y="978250"/>
            <a:ext cx="4142050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l="2660" r="2669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52759" y="1581030"/>
            <a:ext cx="30555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Ahmed Safwat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</a:t>
            </a:r>
            <a:r>
              <a:rPr lang="en-US" sz="1800" dirty="0"/>
              <a:t>:</a:t>
            </a:r>
            <a:endParaRPr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ahmedsafwat412@gmail.com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Phone number: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01095048748</a:t>
            </a: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23750" y="641407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414155-CF96-4086-B28D-69A7652F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70" y="465749"/>
            <a:ext cx="4212002" cy="421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103</Words>
  <Application>Microsoft Office PowerPoint</Application>
  <PresentationFormat>On-screen Show (16:9)</PresentationFormat>
  <Paragraphs>17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Oswald</vt:lpstr>
      <vt:lpstr>Arial</vt:lpstr>
      <vt:lpstr>Source Code Pro</vt:lpstr>
      <vt:lpstr>Modern Writer</vt:lpstr>
      <vt:lpstr>Ahmed Safwat</vt:lpstr>
      <vt:lpstr>About me</vt:lpstr>
      <vt:lpstr>Art world</vt:lpstr>
      <vt:lpstr>Contact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Ahmed Safwat</dc:title>
  <dc:creator>LAPTOP</dc:creator>
  <cp:lastModifiedBy>TOSHIBA</cp:lastModifiedBy>
  <cp:revision>2</cp:revision>
  <dcterms:modified xsi:type="dcterms:W3CDTF">2021-06-18T00:48:31Z</dcterms:modified>
</cp:coreProperties>
</file>